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5" r:id="rId8"/>
    <p:sldId id="264" r:id="rId9"/>
    <p:sldId id="260" r:id="rId10"/>
    <p:sldId id="258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 varScale="1">
        <p:scale>
          <a:sx n="101" d="100"/>
          <a:sy n="101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Vision of Christ</a:t>
            </a:r>
            <a:br>
              <a:rPr lang="en-US" dirty="0"/>
            </a:br>
            <a:r>
              <a:rPr lang="en-US" sz="2400" i="1" dirty="0"/>
              <a:t>High &amp; Lifted Up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18/08/19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38C3-344A-4FD4-B73B-102E7C88B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Isaiah 57:15-16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8B6EF-77C5-46F3-8642-7D02D6B99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baseline="30000" dirty="0"/>
              <a:t>15 </a:t>
            </a:r>
            <a:r>
              <a:rPr lang="en-GB" dirty="0"/>
              <a:t>For thus says the High and Lofty One</a:t>
            </a:r>
            <a:br>
              <a:rPr lang="en-GB" dirty="0"/>
            </a:br>
            <a:r>
              <a:rPr lang="en-GB" dirty="0"/>
              <a:t>Who inhabits eternity, whose name </a:t>
            </a:r>
            <a:r>
              <a:rPr lang="en-GB" i="1" dirty="0"/>
              <a:t>is</a:t>
            </a:r>
            <a:r>
              <a:rPr lang="en-GB" dirty="0"/>
              <a:t> Holy:</a:t>
            </a:r>
            <a:br>
              <a:rPr lang="en-GB" dirty="0"/>
            </a:br>
            <a:r>
              <a:rPr lang="en-GB" dirty="0"/>
              <a:t>“I dwell in the high and holy </a:t>
            </a:r>
            <a:r>
              <a:rPr lang="en-GB" i="1" dirty="0"/>
              <a:t>place,</a:t>
            </a:r>
            <a:br>
              <a:rPr lang="en-GB" dirty="0"/>
            </a:br>
            <a:r>
              <a:rPr lang="en-GB" dirty="0"/>
              <a:t>With him </a:t>
            </a:r>
            <a:r>
              <a:rPr lang="en-GB" i="1" dirty="0"/>
              <a:t>who</a:t>
            </a:r>
            <a:r>
              <a:rPr lang="en-GB" dirty="0"/>
              <a:t> has a contrite and humble spirit,</a:t>
            </a:r>
            <a:br>
              <a:rPr lang="en-GB" dirty="0"/>
            </a:br>
            <a:r>
              <a:rPr lang="en-GB" dirty="0"/>
              <a:t>To revive the spirit of the humble,</a:t>
            </a:r>
            <a:br>
              <a:rPr lang="en-GB" dirty="0"/>
            </a:br>
            <a:r>
              <a:rPr lang="en-GB" dirty="0"/>
              <a:t>And to revive the heart of the contrite ones.</a:t>
            </a:r>
            <a:br>
              <a:rPr lang="en-GB" dirty="0"/>
            </a:br>
            <a:r>
              <a:rPr lang="en-GB" b="1" baseline="30000" dirty="0"/>
              <a:t>16 </a:t>
            </a:r>
            <a:r>
              <a:rPr lang="en-GB" dirty="0"/>
              <a:t>For I will not contend forever,</a:t>
            </a:r>
            <a:br>
              <a:rPr lang="en-GB" dirty="0"/>
            </a:br>
            <a:r>
              <a:rPr lang="en-GB" dirty="0"/>
              <a:t>Nor will I always be angry;</a:t>
            </a:r>
            <a:br>
              <a:rPr lang="en-GB" dirty="0"/>
            </a:br>
            <a:r>
              <a:rPr lang="en-GB" dirty="0"/>
              <a:t>For the spirit would fail before Me,</a:t>
            </a:r>
            <a:br>
              <a:rPr lang="en-GB" dirty="0"/>
            </a:br>
            <a:r>
              <a:rPr lang="en-GB" dirty="0"/>
              <a:t>And the souls </a:t>
            </a:r>
            <a:r>
              <a:rPr lang="en-GB" i="1" dirty="0"/>
              <a:t>which</a:t>
            </a:r>
            <a:r>
              <a:rPr lang="en-GB" dirty="0"/>
              <a:t> I have made.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9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A193-A4AE-4EE1-99BB-D415D6178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Numbers 21:5-9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68AF5-E5AD-4C5A-90A5-D66CD074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3285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And the people spoke against God and against Moses: “Why have you brought us up out of Egypt to die in the wilderness? For </a:t>
            </a:r>
            <a:r>
              <a:rPr lang="en-GB" i="1" dirty="0"/>
              <a:t>there is</a:t>
            </a:r>
            <a:r>
              <a:rPr lang="en-GB" dirty="0"/>
              <a:t> no food and no water, and our soul loathes this worthless bread.” 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So the </a:t>
            </a:r>
            <a:r>
              <a:rPr lang="en-GB" cap="small" dirty="0"/>
              <a:t>Lord</a:t>
            </a:r>
            <a:r>
              <a:rPr lang="en-GB" dirty="0"/>
              <a:t> sent fiery serpents among the people, and they bit the people; and many of the people of Israel died.</a:t>
            </a:r>
          </a:p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Therefore the people came to Moses, and said, “We have sinned, for we have spoken against the </a:t>
            </a:r>
            <a:r>
              <a:rPr lang="en-GB" cap="small" dirty="0"/>
              <a:t>Lord</a:t>
            </a:r>
            <a:r>
              <a:rPr lang="en-GB" dirty="0"/>
              <a:t> and against you; pray to the </a:t>
            </a:r>
            <a:r>
              <a:rPr lang="en-GB" cap="small" dirty="0"/>
              <a:t>Lord</a:t>
            </a:r>
            <a:r>
              <a:rPr lang="en-GB" dirty="0"/>
              <a:t> that He take away the serpents from us.” So Moses prayed for the people.</a:t>
            </a:r>
          </a:p>
        </p:txBody>
      </p:sp>
    </p:spTree>
    <p:extLst>
      <p:ext uri="{BB962C8B-B14F-4D97-AF65-F5344CB8AC3E}">
        <p14:creationId xmlns:p14="http://schemas.microsoft.com/office/powerpoint/2010/main" val="303437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C1500-2A26-4127-A20A-68620324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87722-C344-44C6-9DC8-0C835ABA0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8 </a:t>
            </a:r>
            <a:r>
              <a:rPr lang="en-GB" dirty="0"/>
              <a:t>Then the </a:t>
            </a:r>
            <a:r>
              <a:rPr lang="en-GB" cap="small" dirty="0"/>
              <a:t>Lord</a:t>
            </a:r>
            <a:r>
              <a:rPr lang="en-GB" dirty="0"/>
              <a:t> said to Moses, “Make a fiery </a:t>
            </a:r>
            <a:r>
              <a:rPr lang="en-GB" i="1" dirty="0"/>
              <a:t>serpent,</a:t>
            </a:r>
            <a:r>
              <a:rPr lang="en-GB" dirty="0"/>
              <a:t> and set it on a pole; and it shall be that everyone who is bitten, when he looks at it, shall live.” </a:t>
            </a:r>
          </a:p>
          <a:p>
            <a:pPr marL="0" indent="0">
              <a:buNone/>
            </a:pPr>
            <a:r>
              <a:rPr lang="en-GB" b="1" baseline="30000" dirty="0"/>
              <a:t>9 </a:t>
            </a:r>
            <a:r>
              <a:rPr lang="en-GB" dirty="0"/>
              <a:t>So Moses made a bronze serpent, and put it on a pole; and so it was, if a serpent had bitten anyone, when he looked at the bronze serpent, he lived.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179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EEDD6-5CC4-4B57-845A-23073F4C8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26:36-43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73A48-F3A2-45E5-BA84-3F3A79255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36 </a:t>
            </a:r>
            <a:r>
              <a:rPr lang="en-GB" dirty="0"/>
              <a:t>Then Jesus came with them to a place called Gethsemane, and said to the disciples, “Sit here while I go and pray over there.” </a:t>
            </a:r>
          </a:p>
          <a:p>
            <a:pPr marL="0" indent="0">
              <a:buNone/>
            </a:pPr>
            <a:r>
              <a:rPr lang="en-GB" b="1" baseline="30000" dirty="0"/>
              <a:t>37 </a:t>
            </a:r>
            <a:r>
              <a:rPr lang="en-GB" dirty="0"/>
              <a:t>And He took with Him Peter and the two sons of Zebedee, and He began to be sorrowful and deeply distressed. </a:t>
            </a:r>
          </a:p>
          <a:p>
            <a:pPr marL="0" indent="0">
              <a:buNone/>
            </a:pPr>
            <a:r>
              <a:rPr lang="en-GB" b="1" baseline="30000" dirty="0"/>
              <a:t>38 </a:t>
            </a:r>
            <a:r>
              <a:rPr lang="en-GB" dirty="0"/>
              <a:t>Then He said to them, “My soul is exceedingly sorrowful, even to death. Stay here and watch with Me.”</a:t>
            </a:r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284524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EA1C-DBD6-4774-96F9-F22B5CAC2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8FA59-2601-4892-8CC2-5DB42BC80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baseline="30000" dirty="0"/>
              <a:t>39 </a:t>
            </a:r>
            <a:r>
              <a:rPr lang="en-GB" dirty="0"/>
              <a:t>He went a little farther and fell on His face, and prayed, saying, “O My Father, if it is possible, let this cup pass from Me; nevertheless, not as I will, but as You </a:t>
            </a:r>
            <a:r>
              <a:rPr lang="en-GB" i="1" dirty="0"/>
              <a:t>will.</a:t>
            </a:r>
            <a:r>
              <a:rPr lang="en-GB" dirty="0"/>
              <a:t>”</a:t>
            </a:r>
          </a:p>
          <a:p>
            <a:pPr marL="0" indent="0">
              <a:buNone/>
            </a:pPr>
            <a:r>
              <a:rPr lang="en-GB" b="1" baseline="30000" dirty="0"/>
              <a:t>40 </a:t>
            </a:r>
            <a:r>
              <a:rPr lang="en-GB" dirty="0"/>
              <a:t>Then He came to the disciples and found them sleeping, and said to Peter, “What! Could you not watch with Me one hour? </a:t>
            </a:r>
          </a:p>
          <a:p>
            <a:pPr marL="0" indent="0">
              <a:buNone/>
            </a:pPr>
            <a:r>
              <a:rPr lang="en-GB" b="1" baseline="30000" dirty="0"/>
              <a:t>41 </a:t>
            </a:r>
            <a:r>
              <a:rPr lang="en-GB" dirty="0"/>
              <a:t>Watch and pray, lest you enter into temptation. The spirit indeed </a:t>
            </a:r>
            <a:r>
              <a:rPr lang="en-GB" i="1" dirty="0"/>
              <a:t>is</a:t>
            </a:r>
            <a:r>
              <a:rPr lang="en-GB" dirty="0"/>
              <a:t> willing, but the flesh </a:t>
            </a:r>
            <a:r>
              <a:rPr lang="en-GB" i="1" dirty="0"/>
              <a:t>is</a:t>
            </a:r>
            <a:r>
              <a:rPr lang="en-GB" dirty="0"/>
              <a:t> weak.”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0868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B67A-E79A-480F-863E-EBD39DD2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6A60-4A22-4C77-80C9-0A8264CA4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42 </a:t>
            </a:r>
            <a:r>
              <a:rPr lang="en-GB" dirty="0"/>
              <a:t>Again, a second time, He went away and prayed, saying, “O My Father, if this cup cannot pass away from Me unless I drink it, Your will be done.” </a:t>
            </a:r>
          </a:p>
          <a:p>
            <a:pPr marL="0" indent="0">
              <a:buNone/>
            </a:pPr>
            <a:r>
              <a:rPr lang="en-GB" b="1" baseline="30000" dirty="0"/>
              <a:t>43 </a:t>
            </a:r>
            <a:r>
              <a:rPr lang="en-GB" dirty="0"/>
              <a:t>And He came and found them asleep again, for their eyes were heavy.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348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36A8-5FF5-413B-AA79-7B80AD92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Galatian 3:13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25A98-8A7D-4F5F-8713-918FA5308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13 </a:t>
            </a:r>
            <a:r>
              <a:rPr lang="en-GB" dirty="0"/>
              <a:t>Christ has redeemed us from the curse of the law, having become a curse for us (for it is written, “Cursed </a:t>
            </a:r>
            <a:r>
              <a:rPr lang="en-GB" i="1" dirty="0"/>
              <a:t>is</a:t>
            </a:r>
            <a:r>
              <a:rPr lang="en-GB" dirty="0"/>
              <a:t> everyone who hangs on a tree”),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239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6987-2F02-47C2-9FB7-83A456FA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Heb 8:1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2FC19-D5CA-4D39-8606-50ADE0E98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 </a:t>
            </a:r>
            <a:r>
              <a:rPr lang="en-GB" dirty="0"/>
              <a:t>Now </a:t>
            </a:r>
            <a:r>
              <a:rPr lang="en-GB" i="1" dirty="0"/>
              <a:t>this is</a:t>
            </a:r>
            <a:r>
              <a:rPr lang="en-GB" dirty="0"/>
              <a:t> the main point of the things we are saying: We have such a High Priest, who is seated at the right hand of the throne of the Majesty in the heavens,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6162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84473-7D31-45FB-AFD2-B5C9CC33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Revelation 1:7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5A1D7-31E4-4043-A4DB-A3D44AFE9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7 </a:t>
            </a:r>
            <a:r>
              <a:rPr lang="en-GB" dirty="0"/>
              <a:t>Behold, He is coming with clouds, and every eye will see Him, even they who pierced Him. And all the tribes of the earth will mourn because of Him. Even so, Amen.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0283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656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Century Gothic</vt:lpstr>
      <vt:lpstr>Office Theme</vt:lpstr>
      <vt:lpstr>The Vision of Christ High &amp; Lifted Up</vt:lpstr>
      <vt:lpstr>Isaiah 57:15-16</vt:lpstr>
      <vt:lpstr>Numbers 21:5-9</vt:lpstr>
      <vt:lpstr>PowerPoint Presentation</vt:lpstr>
      <vt:lpstr>Matthew 26:36-43</vt:lpstr>
      <vt:lpstr>PowerPoint Presentation</vt:lpstr>
      <vt:lpstr>PowerPoint Presentation</vt:lpstr>
      <vt:lpstr>Galatian 3:13</vt:lpstr>
      <vt:lpstr>Heb 8:1</vt:lpstr>
      <vt:lpstr>Revelation 1:7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460</cp:revision>
  <dcterms:created xsi:type="dcterms:W3CDTF">2014-04-01T16:35:38Z</dcterms:created>
  <dcterms:modified xsi:type="dcterms:W3CDTF">2019-12-12T01:21:32Z</dcterms:modified>
</cp:coreProperties>
</file>